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10"/>
  </p:handoutMasterIdLst>
  <p:sldIdLst>
    <p:sldId id="256" r:id="rId3"/>
    <p:sldId id="257" r:id="rId4"/>
    <p:sldId id="258" r:id="rId6"/>
    <p:sldId id="259" r:id="rId7"/>
    <p:sldId id="260" r:id="rId8"/>
    <p:sldId id="261" r:id="rId9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Espaço Reservado para Imagem de Slide 1"/>
          <p:cNvSpPr/>
          <p:nvPr>
            <p:ph type="sldImg" idx="2"/>
          </p:nvPr>
        </p:nvSpPr>
        <p:spPr/>
      </p:sp>
      <p:sp>
        <p:nvSpPr>
          <p:cNvPr id="3" name="Espaço Reservado para Texto 2"/>
          <p:cNvSpPr/>
          <p:nvPr>
            <p:ph type="body" idx="3"/>
          </p:nvPr>
        </p:nvSpPr>
        <p:spPr/>
        <p:txBody>
          <a:bodyPr/>
          <a:p>
            <a:endParaRPr lang="pt-BR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/>
          </p:cNvPicPr>
          <p:nvPr/>
        </p:nvPicPr>
        <p:blipFill>
          <a:blip r:embed="rId2"/>
          <a:srcRect b="3795"/>
          <a:stretch>
            <a:fillRect/>
          </a:stretch>
        </p:blipFill>
        <p:spPr>
          <a:xfrm>
            <a:off x="0" y="260350"/>
            <a:ext cx="12192000" cy="659765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2051" name="Rectangle 3"/>
          <p:cNvSpPr>
            <a:spLocks noGrp="1" noChangeArrowheads="1"/>
          </p:cNvSpPr>
          <p:nvPr>
            <p:ph type="ctrTitle"/>
          </p:nvPr>
        </p:nvSpPr>
        <p:spPr>
          <a:xfrm>
            <a:off x="624417" y="620713"/>
            <a:ext cx="10943167" cy="10826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altLang="zh-CN" noProof="0" smtClean="0"/>
              <a:t>Click to edit Master title style</a:t>
            </a:r>
            <a:endParaRPr lang="en-US" altLang="zh-CN" noProof="0" smtClean="0"/>
          </a:p>
        </p:txBody>
      </p:sp>
      <p:sp>
        <p:nvSpPr>
          <p:cNvPr id="2052" name="Rectangle 4"/>
          <p:cNvSpPr>
            <a:spLocks noGrp="1" noChangeArrowheads="1"/>
          </p:cNvSpPr>
          <p:nvPr>
            <p:ph type="subTitle" idx="1"/>
          </p:nvPr>
        </p:nvSpPr>
        <p:spPr>
          <a:xfrm>
            <a:off x="626533" y="1843088"/>
            <a:ext cx="10949517" cy="981075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 altLang="zh-CN" noProof="0" smtClean="0"/>
              <a:t>Click to edit Master subtitle style</a:t>
            </a:r>
            <a:endParaRPr lang="en-US" altLang="zh-CN" noProof="0" smtClean="0"/>
          </a:p>
        </p:txBody>
      </p:sp>
      <p:sp>
        <p:nvSpPr>
          <p:cNvPr id="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1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1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/>
            </a:lvl1pPr>
          </a:lstStyle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190500"/>
            <a:ext cx="2743200" cy="593725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190500"/>
            <a:ext cx="8026400" cy="59372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4589463"/>
            <a:ext cx="10515600" cy="1500187"/>
          </a:xfrm>
        </p:spPr>
        <p:txBody>
          <a:bodyPr/>
          <a:lstStyle>
            <a:lvl1pPr marL="0" indent="0">
              <a:buNone/>
              <a:defRPr sz="2400"/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174750"/>
            <a:ext cx="53848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40317" y="1681163"/>
            <a:ext cx="51583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40317" y="2505075"/>
            <a:ext cx="51583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71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71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717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897D7747-D9D0-4222-AE01-C647B9939E3B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</a:fld>
            <a:endParaRPr kumimoji="0" lang="en-US" altLang="zh-CN" sz="14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317" y="457200"/>
            <a:ext cx="393276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717" y="987425"/>
            <a:ext cx="6172200" cy="4873625"/>
          </a:xfrm>
        </p:spPr>
        <p:txBody>
          <a:bodyPr vert="horz" wrap="square" lIns="91440" tIns="45720" rIns="91440" bIns="45720" numCol="1" anchor="t" anchorCtr="0" compatLnSpc="1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3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0317" y="2057400"/>
            <a:ext cx="393276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endParaRPr lang="en-US" dirty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image" Target="../media/image2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1026" name="Picture 2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 w="9525">
            <a:noFill/>
          </a:ln>
        </p:spPr>
      </p:pic>
      <p:sp>
        <p:nvSpPr>
          <p:cNvPr id="1027" name="Rectangle 3"/>
          <p:cNvSpPr>
            <a:spLocks noGrp="1"/>
          </p:cNvSpPr>
          <p:nvPr>
            <p:ph type="title"/>
          </p:nvPr>
        </p:nvSpPr>
        <p:spPr>
          <a:xfrm>
            <a:off x="609600" y="190500"/>
            <a:ext cx="10972800" cy="582613"/>
          </a:xfrm>
          <a:prstGeom prst="rect">
            <a:avLst/>
          </a:prstGeom>
          <a:noFill/>
          <a:ln w="9525">
            <a:noFill/>
          </a:ln>
        </p:spPr>
        <p:txBody>
          <a:bodyPr anchor="ctr" anchorCtr="0"/>
          <a:p>
            <a:pPr lvl="0"/>
            <a:r>
              <a:rPr lang="en-US" altLang="zh-CN" dirty="0"/>
              <a:t>Click to edit Master title style</a:t>
            </a:r>
            <a:endParaRPr lang="en-US" altLang="zh-CN" dirty="0"/>
          </a:p>
        </p:txBody>
      </p:sp>
      <p:sp>
        <p:nvSpPr>
          <p:cNvPr id="1028" name="Rectangle 4"/>
          <p:cNvSpPr>
            <a:spLocks noGrp="1"/>
          </p:cNvSpPr>
          <p:nvPr>
            <p:ph type="body" idx="1"/>
          </p:nvPr>
        </p:nvSpPr>
        <p:spPr>
          <a:xfrm>
            <a:off x="609600" y="1174750"/>
            <a:ext cx="10972800" cy="4953000"/>
          </a:xfrm>
          <a:prstGeom prst="rect">
            <a:avLst/>
          </a:prstGeom>
          <a:noFill/>
          <a:ln w="9525">
            <a:noFill/>
          </a:ln>
        </p:spPr>
        <p:txBody>
          <a:bodyPr/>
          <a:p>
            <a:pPr lvl="0"/>
            <a:r>
              <a:rPr lang="en-US" altLang="zh-CN" dirty="0"/>
              <a:t>Click to edit Master text styles</a:t>
            </a:r>
            <a:endParaRPr lang="en-US" altLang="zh-CN" dirty="0"/>
          </a:p>
          <a:p>
            <a:pPr lvl="1"/>
            <a:r>
              <a:rPr lang="en-US" altLang="zh-CN" dirty="0"/>
              <a:t>Second level</a:t>
            </a:r>
            <a:endParaRPr lang="en-US" altLang="zh-CN" dirty="0"/>
          </a:p>
          <a:p>
            <a:pPr lvl="2"/>
            <a:r>
              <a:rPr lang="en-US" altLang="zh-CN" dirty="0"/>
              <a:t>Third level</a:t>
            </a:r>
            <a:endParaRPr lang="en-US" altLang="zh-CN" dirty="0"/>
          </a:p>
          <a:p>
            <a:pPr lvl="3"/>
            <a:r>
              <a:rPr lang="en-US" altLang="zh-CN" dirty="0"/>
              <a:t>Fourth level</a:t>
            </a:r>
            <a:endParaRPr lang="en-US" altLang="zh-CN" dirty="0"/>
          </a:p>
          <a:p>
            <a:pPr lvl="4"/>
            <a:r>
              <a:rPr lang="en-US" altLang="zh-CN" dirty="0"/>
              <a:t>Fifth level</a:t>
            </a:r>
            <a:endParaRPr lang="en-US" altLang="zh-CN" dirty="0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400"/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5600" y="6245225"/>
            <a:ext cx="3860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ctr">
              <a:defRPr sz="1400"/>
            </a:lvl1pPr>
          </a:lstStyle>
          <a:p>
            <a:endParaRPr lang="en-US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7600" y="6245225"/>
            <a:ext cx="2844800" cy="4762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400"/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Char"/>
      </p:transition>
    </mc:Choice>
    <mc:Fallback>
      <p:transition spd="slow">
        <p:fade/>
      </p:transition>
    </mc:Fallback>
  </mc:AlternateContent>
  <p:hf sldNum="0" hdr="0" ftr="0" dt="0"/>
  <p:txStyles>
    <p:titleStyle>
      <a:lvl1pPr algn="l" rtl="0" fontAlgn="base">
        <a:spcBef>
          <a:spcPct val="0"/>
        </a:spcBef>
        <a:spcAft>
          <a:spcPct val="0"/>
        </a:spcAft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Arial" panose="020B0604020202020204" pitchFamily="34" charset="0"/>
          <a:ea typeface="SimSun" panose="02010600030101010101" pitchFamily="2" charset="-122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365760" y="245745"/>
            <a:ext cx="4670425" cy="2059940"/>
          </a:xfrm>
        </p:spPr>
        <p:txBody>
          <a:bodyPr>
            <a:scene3d>
              <a:camera prst="orthographicFront"/>
              <a:lightRig rig="threePt" dir="t"/>
            </a:scene3d>
          </a:bodyPr>
          <a:p>
            <a:r>
              <a:rPr lang="pt-BR" altLang="en-US">
                <a:ln/>
                <a:gradFill>
                  <a:gsLst>
                    <a:gs pos="0">
                      <a:srgbClr val="FE4444"/>
                    </a:gs>
                    <a:gs pos="100000">
                      <a:srgbClr val="832B2B"/>
                    </a:gs>
                  </a:gsLst>
                  <a:lin scaled="0"/>
                </a:gradFill>
                <a:effectLst>
                  <a:outerShdw blurRad="60007" dist="200025" dir="15000000" sy="30000" kx="-1800000" algn="bl" rotWithShape="0">
                    <a:prstClr val="black">
                      <a:alpha val="32000"/>
                    </a:prstClr>
                  </a:outerShdw>
                </a:effectLst>
                <a:latin typeface="Arial Black" panose="020B0A04020102020204" charset="0"/>
                <a:cs typeface="Arial Black" panose="020B0A04020102020204" charset="0"/>
              </a:rPr>
              <a:t>Pratos típicos do Brasil</a:t>
            </a:r>
            <a:endParaRPr lang="pt-BR" altLang="en-US">
              <a:ln/>
              <a:gradFill>
                <a:gsLst>
                  <a:gs pos="0">
                    <a:srgbClr val="FE4444"/>
                  </a:gs>
                  <a:gs pos="100000">
                    <a:srgbClr val="832B2B"/>
                  </a:gs>
                </a:gsLst>
                <a:lin scaled="0"/>
              </a:gradFill>
              <a:effectLst>
                <a:outerShdw blurRad="60007" dist="200025" dir="15000000" sy="30000" kx="-1800000" algn="bl" rotWithShape="0">
                  <a:prstClr val="black">
                    <a:alpha val="32000"/>
                  </a:prstClr>
                </a:outerShdw>
              </a:effectLst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8723630" y="6043295"/>
            <a:ext cx="4741545" cy="708660"/>
          </a:xfrm>
        </p:spPr>
        <p:txBody>
          <a:bodyPr/>
          <a:p>
            <a:r>
              <a:rPr lang="pt-BR" altLang="en-US">
                <a:latin typeface="Centaur" panose="02030504050205020304" charset="0"/>
                <a:cs typeface="Centaur" panose="02030504050205020304" charset="0"/>
              </a:rPr>
              <a:t>Letícia </a:t>
            </a:r>
            <a:r>
              <a:rPr lang="pt-BR" altLang="en-US">
                <a:latin typeface="Centaur" panose="02030504050205020304" charset="0"/>
                <a:cs typeface="Centaur" panose="02030504050205020304" charset="0"/>
              </a:rPr>
              <a:t>Costa e silva</a:t>
            </a:r>
            <a:endParaRPr lang="pt-BR" altLang="en-US">
              <a:latin typeface="Centaur" panose="02030504050205020304" charset="0"/>
              <a:cs typeface="Centaur" panose="02030504050205020304" charset="0"/>
            </a:endParaRPr>
          </a:p>
        </p:txBody>
      </p:sp>
      <p:sp>
        <p:nvSpPr>
          <p:cNvPr id="4" name="Caixa de Texto 3"/>
          <p:cNvSpPr txBox="1"/>
          <p:nvPr/>
        </p:nvSpPr>
        <p:spPr>
          <a:xfrm>
            <a:off x="5364480" y="4598670"/>
            <a:ext cx="4064000" cy="37655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pt-BR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Região</a:t>
            </a:r>
            <a:r>
              <a:rPr lang="pt-BR" altLang="en-US" sz="5400"/>
              <a:t> </a:t>
            </a:r>
            <a:r>
              <a:rPr lang="pt-BR" altLang="en-US" sz="5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Centro Oeste </a:t>
            </a:r>
            <a:endParaRPr lang="pt-BR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838835" y="1762760"/>
            <a:ext cx="5013960" cy="33324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100" name="Imagem 99"/>
          <p:cNvPicPr/>
          <p:nvPr/>
        </p:nvPicPr>
        <p:blipFill>
          <a:blip r:embed="rId2">
            <a:clrChange>
              <a:clrFrom>
                <a:srgbClr val="40370C">
                  <a:alpha val="100000"/>
                </a:srgbClr>
              </a:clrFrom>
              <a:clrTo>
                <a:srgbClr val="40370C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638290" y="1821180"/>
            <a:ext cx="4742815" cy="3332480"/>
          </a:xfrm>
          <a:prstGeom prst="rect">
            <a:avLst/>
          </a:prstGeom>
          <a:noFill/>
          <a:ln w="9525"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Região</a:t>
            </a:r>
            <a:r>
              <a:rPr lang="pt-BR" altLang="en-US"/>
              <a:t> </a:t>
            </a:r>
            <a:r>
              <a:rPr lang="pt-BR" altLang="en-US" sz="5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Sul</a:t>
            </a:r>
            <a:endParaRPr lang="pt-BR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4495" y="1706245"/>
            <a:ext cx="5400675" cy="3065780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3320" y="1733550"/>
            <a:ext cx="5401945" cy="303847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atin typeface="Algerian" panose="04020705040A02060702" charset="0"/>
                <a:cs typeface="Algerian" panose="04020705040A02060702" charset="0"/>
                <a:sym typeface="+mn-ea"/>
              </a:rPr>
              <a:t>Região </a:t>
            </a:r>
            <a:r>
              <a:rPr lang="pt-BR" altLang="en-US" sz="5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Sudeste </a:t>
            </a:r>
            <a:endParaRPr lang="pt-BR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47700" y="1732280"/>
            <a:ext cx="5081905" cy="339280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4000" y="1584325"/>
            <a:ext cx="2634615" cy="409702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Região</a:t>
            </a:r>
            <a:r>
              <a:rPr lang="pt-BR" altLang="en-US"/>
              <a:t> </a:t>
            </a:r>
            <a:r>
              <a:rPr lang="pt-BR" altLang="en-US" sz="5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Nordeste </a:t>
            </a:r>
            <a:endParaRPr lang="pt-BR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95935" y="1651635"/>
            <a:ext cx="5335270" cy="355536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7445" y="1651635"/>
            <a:ext cx="5420360" cy="355536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latin typeface="Algerian" panose="04020705040A02060702" charset="0"/>
                <a:cs typeface="Algerian" panose="04020705040A02060702" charset="0"/>
              </a:rPr>
              <a:t>Região</a:t>
            </a:r>
            <a:r>
              <a:rPr lang="pt-BR" altLang="en-US"/>
              <a:t> </a:t>
            </a:r>
            <a:r>
              <a:rPr lang="pt-BR" altLang="en-US" sz="5400">
                <a:ln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Norte</a:t>
            </a:r>
            <a:endParaRPr lang="pt-BR" altLang="en-US" sz="5400">
              <a:ln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37820" y="1963420"/>
            <a:ext cx="5415280" cy="3046095"/>
          </a:xfrm>
          <a:prstGeom prst="rect">
            <a:avLst/>
          </a:prstGeom>
          <a:ln>
            <a:solidFill>
              <a:schemeClr val="accent1"/>
            </a:solidFill>
          </a:ln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73470" y="1963420"/>
            <a:ext cx="5344160" cy="3006725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0">
        <p159:morph option="byChar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range Waves">
  <a:themeElements>
    <a:clrScheme name="Orange Waves 13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C73109"/>
      </a:accent1>
      <a:accent2>
        <a:srgbClr val="FF5050"/>
      </a:accent2>
      <a:accent3>
        <a:srgbClr val="FFFFFF"/>
      </a:accent3>
      <a:accent4>
        <a:srgbClr val="000000"/>
      </a:accent4>
      <a:accent5>
        <a:srgbClr val="E0ADAA"/>
      </a:accent5>
      <a:accent6>
        <a:srgbClr val="E74848"/>
      </a:accent6>
      <a:hlink>
        <a:srgbClr val="4D4D4D"/>
      </a:hlink>
      <a:folHlink>
        <a:srgbClr val="777777"/>
      </a:folHlink>
    </a:clrScheme>
    <a:fontScheme name="Orange Waves">
      <a:majorFont>
        <a:latin typeface="Arial"/>
        <a:ea typeface="SimSun"/>
        <a:cs typeface=""/>
      </a:majorFont>
      <a:minorFont>
        <a:latin typeface="Arial"/>
        <a:ea typeface="SimSun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gradFill rotWithShape="0">
          <a:gsLst>
            <a:gs pos="0">
              <a:schemeClr val="accent1"/>
            </a:gs>
            <a:gs pos="100000">
              <a:schemeClr val="accent2"/>
            </a:gs>
          </a:gsLst>
          <a:lin ang="5400000" scaled="1"/>
        </a:gradFill>
        <a:ln w="9525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</a:spPr>
      <a:bodyPr vert="horz" wrap="none" lIns="91440" tIns="45720" rIns="91440" bIns="45720" numCol="1" anchor="ctr" anchorCtr="0" compatLnSpc="1"/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SimSun" panose="02010600030101010101" pitchFamily="2" charset="-122"/>
          </a:defRPr>
        </a:defPPr>
      </a:lstStyle>
    </a:lnDef>
  </a:objectDefaults>
  <a:extraClrSchemeLst>
    <a:extraClrScheme>
      <a:clrScheme name="Orange Wave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Orange Wave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Orange Waves 13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C73109"/>
        </a:accent1>
        <a:accent2>
          <a:srgbClr val="FF5050"/>
        </a:accent2>
        <a:accent3>
          <a:srgbClr val="FFFFFF"/>
        </a:accent3>
        <a:accent4>
          <a:srgbClr val="000000"/>
        </a:accent4>
        <a:accent5>
          <a:srgbClr val="E0ADAA"/>
        </a:accent5>
        <a:accent6>
          <a:srgbClr val="E74848"/>
        </a:accent6>
        <a:hlink>
          <a:srgbClr val="4D4D4D"/>
        </a:hlink>
        <a:folHlink>
          <a:srgbClr val="777777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</Words>
  <Application>WPS Presentation</Application>
  <PresentationFormat>宽屏</PresentationFormat>
  <Paragraphs>14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37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Agency FB</vt:lpstr>
      <vt:lpstr>Alef</vt:lpstr>
      <vt:lpstr>Arial Black</vt:lpstr>
      <vt:lpstr>Algerian</vt:lpstr>
      <vt:lpstr>Amiri</vt:lpstr>
      <vt:lpstr>Bell MT</vt:lpstr>
      <vt:lpstr>Bernard MT Condensed</vt:lpstr>
      <vt:lpstr>Blackadder ITC</vt:lpstr>
      <vt:lpstr>Bahnschrift</vt:lpstr>
      <vt:lpstr>Bahnschrift SemiBold SemiConden</vt:lpstr>
      <vt:lpstr>Baskerville Old Face</vt:lpstr>
      <vt:lpstr>Berlin Sans FB Demi</vt:lpstr>
      <vt:lpstr>Bahnschrift Light SemiCondensed</vt:lpstr>
      <vt:lpstr>Bodoni MT Condensed</vt:lpstr>
      <vt:lpstr>Caladea</vt:lpstr>
      <vt:lpstr>Book Antiqua</vt:lpstr>
      <vt:lpstr>Britannic Bold</vt:lpstr>
      <vt:lpstr>Brush Script MT</vt:lpstr>
      <vt:lpstr>Cambria Math</vt:lpstr>
      <vt:lpstr>Cascadia Code SemiBold</vt:lpstr>
      <vt:lpstr>Cascadia Code SemiLight</vt:lpstr>
      <vt:lpstr>Castellar</vt:lpstr>
      <vt:lpstr>Centaur</vt:lpstr>
      <vt:lpstr>Orange Waves</vt:lpstr>
      <vt:lpstr>Pratos típicos do Brasil</vt:lpstr>
      <vt:lpstr>Região Centro Oeste </vt:lpstr>
      <vt:lpstr>Região Sul</vt:lpstr>
      <vt:lpstr>Região Sudeste </vt:lpstr>
      <vt:lpstr>Região nordeste </vt:lpstr>
      <vt:lpstr>Região Norte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PC 10</dc:creator>
  <cp:lastModifiedBy>PC 10</cp:lastModifiedBy>
  <cp:revision>3</cp:revision>
  <dcterms:created xsi:type="dcterms:W3CDTF">2024-03-14T12:40:00Z</dcterms:created>
  <dcterms:modified xsi:type="dcterms:W3CDTF">2024-03-14T14:53:06Z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1046-12.2.0.13489</vt:lpwstr>
  </property>
  <property fmtid="{D5CDD505-2E9C-101B-9397-08002B2CF9AE}" pid="3" name="ICV">
    <vt:lpwstr>F458D7E53CB146358BB37D458D0593BF_11</vt:lpwstr>
  </property>
</Properties>
</file>

<file path=docProps/thumbnail.jpeg>
</file>